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4 – Niveau 2A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98064" y="2507209"/>
            <a:ext cx="9595871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Marie a 2 billets de 20 euros. Sami a 10 euros de plus. Sami a _____ €.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60742" y="2507209"/>
            <a:ext cx="9670516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Marie a 15 pièces de 2 euros. Sami a 20 euros de plus. Sami a _____ €.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2405" y="2507209"/>
            <a:ext cx="9647189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Marie a 10 billets de 5 euros. Sami a 10 euros de moins. Sami a _____ €.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75873" y="2045544"/>
            <a:ext cx="1084025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l’école, il y a 100 élèves. La directrice veut les répartir équitablement dans 5 minibus.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d’élèves y aura-t-il dans chaque minibus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46715" y="2045544"/>
            <a:ext cx="1089857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l’école, il y a 150 élèves. La directrice veut les répartir équitablement dans 10 minibus.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d’élèves y aura-t-il dans chaque minibus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113912" y="2045544"/>
            <a:ext cx="996417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l’école, il y a 80 élèves. La directrice veut les répartir équitablement dans 4 minibus.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d’élèves y aura-t-il dans chaque bus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182</Words>
  <Application>Microsoft Office PowerPoint</Application>
  <PresentationFormat>Grand écran</PresentationFormat>
  <Paragraphs>20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15</cp:revision>
  <dcterms:created xsi:type="dcterms:W3CDTF">2023-11-24T11:21:07Z</dcterms:created>
  <dcterms:modified xsi:type="dcterms:W3CDTF">2025-05-07T14:50:45Z</dcterms:modified>
</cp:coreProperties>
</file>